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016035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Bob the Builder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EDF863-D60C-42D3-9F8A-4207D4C16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4021729"/>
            <a:ext cx="7025777" cy="37164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66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2019-04-19T19:58:37Z</dcterms:modified>
  <cp:category>Shooting</cp:category>
</cp:coreProperties>
</file>